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151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726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792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340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480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07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159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863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8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21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498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597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62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33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140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15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44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Making Measurements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62108" y="2603500"/>
            <a:ext cx="8825659" cy="3243211"/>
          </a:xfrm>
        </p:spPr>
        <p:txBody>
          <a:bodyPr/>
          <a:lstStyle/>
          <a:p>
            <a:r>
              <a:rPr lang="en-US" sz="3200" dirty="0" smtClean="0"/>
              <a:t>Volume of a graduated cylinder:</a:t>
            </a:r>
          </a:p>
          <a:p>
            <a:pPr lvl="2"/>
            <a:r>
              <a:rPr lang="en-US" sz="2400" dirty="0" smtClean="0"/>
              <a:t>Always read from the bottom of the meniscus!</a:t>
            </a:r>
          </a:p>
          <a:p>
            <a:pPr lvl="2"/>
            <a:endParaRPr lang="en-US" sz="2000" dirty="0"/>
          </a:p>
          <a:p>
            <a:r>
              <a:rPr lang="en-US" sz="3200" dirty="0" smtClean="0"/>
              <a:t>Timing Devices:</a:t>
            </a:r>
          </a:p>
          <a:p>
            <a:pPr lvl="1"/>
            <a:r>
              <a:rPr lang="en-US" sz="2200" dirty="0" smtClean="0"/>
              <a:t>Clock, stopwatch, light-gate timer</a:t>
            </a:r>
            <a:endParaRPr lang="en-US" sz="2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0554" y="2603500"/>
            <a:ext cx="2486025" cy="315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37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Common Errors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Line-of-sight error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Reaction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Misalignment of the light beams on the light gate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39269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Period of a Pendulum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54954" y="2311400"/>
                <a:ext cx="10630646" cy="42799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Period: time it takes for the pendulum to swing back and forth once from its resting position</a:t>
                </a:r>
                <a:endParaRPr lang="en-US" sz="2200" dirty="0" smtClean="0"/>
              </a:p>
              <a:p>
                <a:endParaRPr lang="en-US" sz="2200" dirty="0"/>
              </a:p>
              <a:p>
                <a:r>
                  <a:rPr lang="en-US" sz="2200" dirty="0" smtClean="0"/>
                  <a:t>To measure:</a:t>
                </a:r>
              </a:p>
              <a:p>
                <a:pPr marL="914400" lvl="1" indent="-457200">
                  <a:buAutoNum type="arabicPeriod"/>
                </a:pPr>
                <a:r>
                  <a:rPr lang="en-US" sz="2200" dirty="0" smtClean="0"/>
                  <a:t>Place a marker under the rest position</a:t>
                </a:r>
              </a:p>
              <a:p>
                <a:pPr marL="914400" lvl="1" indent="-457200">
                  <a:buAutoNum type="arabicPeriod"/>
                </a:pPr>
                <a:r>
                  <a:rPr lang="en-US" sz="2200" dirty="0" smtClean="0"/>
                  <a:t>Ensure line-of-sight</a:t>
                </a:r>
              </a:p>
              <a:p>
                <a:pPr marL="914400" lvl="1" indent="-457200">
                  <a:buAutoNum type="arabicPeriod"/>
                </a:pPr>
                <a:r>
                  <a:rPr lang="en-US" sz="2200" dirty="0" smtClean="0"/>
                  <a:t>Time how long it takes to make 10 oscillations</a:t>
                </a:r>
              </a:p>
              <a:p>
                <a:pPr marL="914400" lvl="1" indent="-457200">
                  <a:buAutoNum type="arabicPeriod"/>
                </a:pPr>
                <a:r>
                  <a:rPr lang="en-US" sz="2200" dirty="0" smtClean="0"/>
                  <a:t>Repeat 2 more times</a:t>
                </a:r>
              </a:p>
              <a:p>
                <a:pPr marL="914400" lvl="1" indent="-457200">
                  <a:buAutoNum type="arabicPeriod"/>
                </a:pPr>
                <a:r>
                  <a:rPr lang="en-US" sz="2200" dirty="0" smtClean="0"/>
                  <a:t>Calculate period=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 dirty="0">
                            <a:latin typeface="Cambria Math" panose="02040503050406030204" pitchFamily="18" charset="0"/>
                          </a:rPr>
                          <m:t>𝐴𝑣𝑒𝑟𝑎𝑔𝑒</m:t>
                        </m:r>
                        <m:r>
                          <a:rPr lang="en-US" sz="22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200" i="1" dirty="0">
                            <a:latin typeface="Cambria Math" panose="02040503050406030204" pitchFamily="18" charset="0"/>
                          </a:rPr>
                          <m:t>𝑡𝑖𝑚𝑒</m:t>
                        </m:r>
                        <m:r>
                          <m:rPr>
                            <m:nor/>
                          </m:rPr>
                          <a:rPr lang="en-US" sz="2200" dirty="0"/>
                          <m:t> </m:t>
                        </m:r>
                      </m:num>
                      <m:den>
                        <m:r>
                          <a:rPr lang="en-US" sz="2200" b="0" i="1" dirty="0" smtClean="0">
                            <a:latin typeface="Cambria Math" panose="02040503050406030204" pitchFamily="18" charset="0"/>
                          </a:rPr>
                          <m:t># </m:t>
                        </m:r>
                        <m:r>
                          <a:rPr lang="en-US" sz="2200" b="0" i="1" dirty="0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22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200" b="0" i="1" dirty="0" smtClean="0">
                            <a:latin typeface="Cambria Math" panose="02040503050406030204" pitchFamily="18" charset="0"/>
                          </a:rPr>
                          <m:t>𝑜𝑠𝑐𝑖𝑙𝑙𝑎𝑡𝑖𝑜𝑛𝑠</m:t>
                        </m:r>
                      </m:den>
                    </m:f>
                  </m:oMath>
                </a14:m>
                <a:endParaRPr lang="en-US" sz="22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4" y="2311400"/>
                <a:ext cx="10630646" cy="4279900"/>
              </a:xfrm>
              <a:blipFill>
                <a:blip r:embed="rId2"/>
                <a:stretch>
                  <a:fillRect l="-459" t="-1140" r="-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8625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Lab: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87600"/>
            <a:ext cx="8825659" cy="4000500"/>
          </a:xfrm>
        </p:spPr>
        <p:txBody>
          <a:bodyPr>
            <a:normAutofit/>
          </a:bodyPr>
          <a:lstStyle/>
          <a:p>
            <a:r>
              <a:rPr lang="en-US" dirty="0" smtClean="0"/>
              <a:t>There are 6 stations to rotate through</a:t>
            </a:r>
          </a:p>
          <a:p>
            <a:r>
              <a:rPr lang="en-US" dirty="0" smtClean="0"/>
              <a:t>7 minutes per station---we will not finish in one day!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3200" b="1" dirty="0" smtClean="0"/>
              <a:t>Stay on task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b="1" dirty="0" smtClean="0"/>
              <a:t>Be respectful of surrounding classes (keep the volume down)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b="1" dirty="0" smtClean="0"/>
              <a:t>Use common sense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447197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45</TotalTime>
  <Words>131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Cambria Math</vt:lpstr>
      <vt:lpstr>Century Gothic</vt:lpstr>
      <vt:lpstr>Wingdings</vt:lpstr>
      <vt:lpstr>Wingdings 3</vt:lpstr>
      <vt:lpstr>Ion Boardroom</vt:lpstr>
      <vt:lpstr>Making Measurements </vt:lpstr>
      <vt:lpstr>Common Errors</vt:lpstr>
      <vt:lpstr>Period of a Pendulum</vt:lpstr>
      <vt:lpstr>Measurement Lab:</vt:lpstr>
    </vt:vector>
  </TitlesOfParts>
  <Company>Imagine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Measurements</dc:title>
  <dc:creator>Imagine Schools Southwest</dc:creator>
  <cp:lastModifiedBy>Imagine Schools Southwest</cp:lastModifiedBy>
  <cp:revision>4</cp:revision>
  <dcterms:created xsi:type="dcterms:W3CDTF">2017-08-08T14:22:06Z</dcterms:created>
  <dcterms:modified xsi:type="dcterms:W3CDTF">2017-08-08T15:07:40Z</dcterms:modified>
</cp:coreProperties>
</file>