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8" r:id="rId3"/>
    <p:sldId id="257" r:id="rId4"/>
    <p:sldId id="259" r:id="rId5"/>
    <p:sldId id="260" r:id="rId6"/>
    <p:sldId id="262" r:id="rId7"/>
    <p:sldId id="263" r:id="rId8"/>
    <p:sldId id="261" r:id="rId9"/>
    <p:sldId id="266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69" d="100"/>
          <a:sy n="69" d="100"/>
        </p:scale>
        <p:origin x="9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8/7/2017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8/7/2017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1420557"/>
          </a:xfrm>
        </p:spPr>
        <p:txBody>
          <a:bodyPr/>
          <a:lstStyle/>
          <a:p>
            <a:r>
              <a:rPr lang="en-US" dirty="0" err="1" smtClean="0"/>
              <a:t>Bellringer</a:t>
            </a:r>
            <a:r>
              <a:rPr lang="en-US" dirty="0" smtClean="0"/>
              <a:t>: 5 mins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August 7,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651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218" y="401781"/>
            <a:ext cx="11499273" cy="6165273"/>
          </a:xfrm>
        </p:spPr>
        <p:txBody>
          <a:bodyPr numCol="2">
            <a:normAutofit/>
          </a:bodyPr>
          <a:lstStyle/>
          <a:p>
            <a:pPr marL="45720" indent="0">
              <a:buNone/>
            </a:pPr>
            <a:r>
              <a:rPr lang="en-US" dirty="0" smtClean="0"/>
              <a:t>1) 56 mm </a:t>
            </a:r>
            <a:r>
              <a:rPr lang="en-US" dirty="0"/>
              <a:t>= 5.6 </a:t>
            </a:r>
            <a:r>
              <a:rPr lang="en-US" dirty="0" smtClean="0"/>
              <a:t>cm </a:t>
            </a:r>
          </a:p>
          <a:p>
            <a:pPr marL="45720" indent="0">
              <a:buNone/>
            </a:pPr>
            <a:r>
              <a:rPr lang="en-US" dirty="0" smtClean="0"/>
              <a:t>2</a:t>
            </a:r>
            <a:r>
              <a:rPr lang="en-US" dirty="0"/>
              <a:t>) 79 </a:t>
            </a:r>
            <a:r>
              <a:rPr lang="en-US" dirty="0" smtClean="0"/>
              <a:t>mm </a:t>
            </a:r>
            <a:r>
              <a:rPr lang="en-US" dirty="0"/>
              <a:t>= 7.9 </a:t>
            </a:r>
            <a:r>
              <a:rPr lang="en-US" dirty="0" smtClean="0"/>
              <a:t>cm</a:t>
            </a:r>
          </a:p>
          <a:p>
            <a:pPr marL="45720" indent="0">
              <a:buNone/>
            </a:pPr>
            <a:r>
              <a:rPr lang="en-US" dirty="0" smtClean="0"/>
              <a:t>3</a:t>
            </a:r>
            <a:r>
              <a:rPr lang="en-US" dirty="0"/>
              <a:t>) 89 </a:t>
            </a:r>
            <a:r>
              <a:rPr lang="en-US" dirty="0" smtClean="0"/>
              <a:t>mm </a:t>
            </a:r>
            <a:r>
              <a:rPr lang="en-US" dirty="0"/>
              <a:t>= 8.9 </a:t>
            </a:r>
            <a:r>
              <a:rPr lang="en-US" dirty="0" smtClean="0"/>
              <a:t>cm</a:t>
            </a:r>
          </a:p>
          <a:p>
            <a:pPr marL="45720" indent="0">
              <a:buNone/>
            </a:pPr>
            <a:r>
              <a:rPr lang="en-US" dirty="0" smtClean="0"/>
              <a:t>4</a:t>
            </a:r>
            <a:r>
              <a:rPr lang="en-US" dirty="0"/>
              <a:t>) 28 </a:t>
            </a:r>
            <a:r>
              <a:rPr lang="en-US" dirty="0" smtClean="0"/>
              <a:t>cm </a:t>
            </a:r>
            <a:r>
              <a:rPr lang="en-US" dirty="0"/>
              <a:t>= 0.28 </a:t>
            </a:r>
            <a:r>
              <a:rPr lang="en-US" dirty="0" smtClean="0"/>
              <a:t>m</a:t>
            </a:r>
          </a:p>
          <a:p>
            <a:pPr marL="45720" indent="0">
              <a:buNone/>
            </a:pPr>
            <a:r>
              <a:rPr lang="en-US" dirty="0" smtClean="0"/>
              <a:t>5</a:t>
            </a:r>
            <a:r>
              <a:rPr lang="en-US" dirty="0"/>
              <a:t>) 11 </a:t>
            </a:r>
            <a:r>
              <a:rPr lang="en-US" dirty="0" smtClean="0"/>
              <a:t>cg </a:t>
            </a:r>
            <a:r>
              <a:rPr lang="en-US" dirty="0"/>
              <a:t>= 0.11 </a:t>
            </a:r>
            <a:r>
              <a:rPr lang="en-US" dirty="0" smtClean="0"/>
              <a:t>g</a:t>
            </a:r>
          </a:p>
          <a:p>
            <a:pPr marL="45720" indent="0">
              <a:buNone/>
            </a:pPr>
            <a:r>
              <a:rPr lang="en-US" dirty="0" smtClean="0"/>
              <a:t>6</a:t>
            </a:r>
            <a:r>
              <a:rPr lang="en-US" dirty="0"/>
              <a:t>) 34 </a:t>
            </a:r>
            <a:r>
              <a:rPr lang="en-US" dirty="0" smtClean="0"/>
              <a:t>cm </a:t>
            </a:r>
            <a:r>
              <a:rPr lang="en-US" dirty="0"/>
              <a:t>= 0.34 </a:t>
            </a:r>
            <a:r>
              <a:rPr lang="en-US" dirty="0" smtClean="0"/>
              <a:t>m</a:t>
            </a:r>
          </a:p>
          <a:p>
            <a:pPr marL="45720" indent="0">
              <a:buNone/>
            </a:pPr>
            <a:r>
              <a:rPr lang="en-US" dirty="0" smtClean="0"/>
              <a:t>7</a:t>
            </a:r>
            <a:r>
              <a:rPr lang="en-US" dirty="0"/>
              <a:t>) 88 </a:t>
            </a:r>
            <a:r>
              <a:rPr lang="en-US" dirty="0" smtClean="0"/>
              <a:t>g </a:t>
            </a:r>
            <a:r>
              <a:rPr lang="en-US" dirty="0"/>
              <a:t>= 0.088 </a:t>
            </a:r>
            <a:r>
              <a:rPr lang="en-US" dirty="0" smtClean="0"/>
              <a:t>kg</a:t>
            </a:r>
          </a:p>
          <a:p>
            <a:pPr marL="45720" indent="0">
              <a:buNone/>
            </a:pPr>
            <a:r>
              <a:rPr lang="en-US" dirty="0" smtClean="0"/>
              <a:t> </a:t>
            </a:r>
            <a:r>
              <a:rPr lang="en-US" dirty="0"/>
              <a:t>8) 19 </a:t>
            </a:r>
            <a:r>
              <a:rPr lang="en-US" dirty="0" smtClean="0"/>
              <a:t>m </a:t>
            </a:r>
            <a:r>
              <a:rPr lang="en-US" dirty="0"/>
              <a:t>= 0.019 </a:t>
            </a:r>
            <a:r>
              <a:rPr lang="en-US" dirty="0" smtClean="0"/>
              <a:t>km </a:t>
            </a:r>
          </a:p>
          <a:p>
            <a:pPr marL="45720" indent="0">
              <a:buNone/>
            </a:pPr>
            <a:r>
              <a:rPr lang="en-US" dirty="0" smtClean="0"/>
              <a:t>9</a:t>
            </a:r>
            <a:r>
              <a:rPr lang="en-US" dirty="0"/>
              <a:t>) 66 </a:t>
            </a:r>
            <a:r>
              <a:rPr lang="en-US" dirty="0" smtClean="0"/>
              <a:t>m </a:t>
            </a:r>
            <a:r>
              <a:rPr lang="en-US" dirty="0"/>
              <a:t>= 0.066 </a:t>
            </a:r>
            <a:r>
              <a:rPr lang="en-US" dirty="0" smtClean="0"/>
              <a:t>km</a:t>
            </a:r>
          </a:p>
          <a:p>
            <a:pPr marL="45720" indent="0">
              <a:buNone/>
            </a:pPr>
            <a:r>
              <a:rPr lang="en-US" dirty="0" smtClean="0"/>
              <a:t>10</a:t>
            </a:r>
            <a:r>
              <a:rPr lang="en-US" dirty="0"/>
              <a:t>) 3.9 </a:t>
            </a:r>
            <a:r>
              <a:rPr lang="en-US" dirty="0" err="1" smtClean="0"/>
              <a:t>cs</a:t>
            </a:r>
            <a:r>
              <a:rPr lang="en-US" dirty="0" smtClean="0"/>
              <a:t> </a:t>
            </a:r>
            <a:r>
              <a:rPr lang="en-US" dirty="0"/>
              <a:t>= 39 </a:t>
            </a:r>
            <a:r>
              <a:rPr lang="en-US" dirty="0" err="1" smtClean="0"/>
              <a:t>ms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762617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969818"/>
            <a:ext cx="9872871" cy="512618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dirty="0"/>
              <a:t>11) 3.2 </a:t>
            </a:r>
            <a:r>
              <a:rPr lang="en-US" dirty="0" err="1" smtClean="0"/>
              <a:t>cL</a:t>
            </a:r>
            <a:r>
              <a:rPr lang="en-US" dirty="0" smtClean="0"/>
              <a:t>= </a:t>
            </a:r>
            <a:r>
              <a:rPr lang="en-US" dirty="0"/>
              <a:t>32 </a:t>
            </a:r>
            <a:r>
              <a:rPr lang="en-US" dirty="0" smtClean="0"/>
              <a:t>mL</a:t>
            </a:r>
            <a:endParaRPr lang="en-US" dirty="0"/>
          </a:p>
          <a:p>
            <a:pPr marL="45720" indent="0">
              <a:buNone/>
            </a:pPr>
            <a:r>
              <a:rPr lang="en-US" dirty="0"/>
              <a:t>12) 5.8 centimeters = 58 millimeters </a:t>
            </a:r>
          </a:p>
          <a:p>
            <a:pPr marL="45720" indent="0">
              <a:buNone/>
            </a:pPr>
            <a:r>
              <a:rPr lang="en-US" dirty="0"/>
              <a:t>13) 95 meters = 9,500 centimeters </a:t>
            </a: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14</a:t>
            </a:r>
            <a:r>
              <a:rPr lang="en-US" dirty="0"/>
              <a:t>) 26 meters = 2,600 centimeters </a:t>
            </a: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15</a:t>
            </a:r>
            <a:r>
              <a:rPr lang="en-US" dirty="0"/>
              <a:t>) 65 meters = 6,500 centimeters </a:t>
            </a: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16</a:t>
            </a:r>
            <a:r>
              <a:rPr lang="en-US" dirty="0"/>
              <a:t>) 6 kilometers = 6,000 meters </a:t>
            </a: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17</a:t>
            </a:r>
            <a:r>
              <a:rPr lang="en-US" dirty="0"/>
              <a:t>) 2 kilometers = 2,000 meters </a:t>
            </a: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18</a:t>
            </a:r>
            <a:r>
              <a:rPr lang="en-US" dirty="0"/>
              <a:t>) 9 kilometers = 9,000 meters </a:t>
            </a: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19</a:t>
            </a:r>
            <a:r>
              <a:rPr lang="en-US" dirty="0"/>
              <a:t>) 7 kilometers = 7,000 meters </a:t>
            </a: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20</a:t>
            </a:r>
            <a:r>
              <a:rPr lang="en-US" dirty="0"/>
              <a:t>) 11 meters = 0.011 kilometers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461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7770" y="2564130"/>
            <a:ext cx="9875520" cy="1356360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Gliders—1</a:t>
            </a:r>
            <a:r>
              <a:rPr lang="en-US" sz="6600" b="1" baseline="30000" dirty="0" smtClean="0"/>
              <a:t>st</a:t>
            </a:r>
            <a:r>
              <a:rPr lang="en-US" sz="6600" b="1" dirty="0" smtClean="0"/>
              <a:t> place gets 100!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378852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 IS NO NUDITY IN PHYSICS!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In science, numbers always have a unit.</a:t>
            </a:r>
          </a:p>
          <a:p>
            <a:pPr marL="45720" indent="0">
              <a:buNone/>
            </a:pPr>
            <a:endParaRPr lang="en-US" b="1" dirty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403288"/>
              </p:ext>
            </p:extLst>
          </p:nvPr>
        </p:nvGraphicFramePr>
        <p:xfrm>
          <a:off x="3575050" y="2741930"/>
          <a:ext cx="433451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5660"/>
                <a:gridCol w="22288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Quantity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Base Unit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Mass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Gram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dirty="0" smtClean="0"/>
                        <a:t>(g)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Length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Meter (m)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Time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Seconds (s)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Volume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Liter (L)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0943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4369" y="743755"/>
            <a:ext cx="9872871" cy="40386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800" b="1" dirty="0" smtClean="0"/>
              <a:t>A prefix on a unit makes it bigger or smaller by a power of 10</a:t>
            </a:r>
          </a:p>
          <a:p>
            <a:pPr marL="45720" indent="0">
              <a:buNone/>
            </a:pPr>
            <a:endParaRPr lang="en-US" sz="28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5095163"/>
              </p:ext>
            </p:extLst>
          </p:nvPr>
        </p:nvGraphicFramePr>
        <p:xfrm>
          <a:off x="2240924" y="1395426"/>
          <a:ext cx="7637171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2186"/>
                <a:gridCol w="3854985"/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Kilo (k)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1000x</a:t>
                      </a:r>
                      <a:r>
                        <a:rPr lang="en-US" sz="2400" baseline="0" dirty="0" smtClean="0"/>
                        <a:t> base unit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Hecto</a:t>
                      </a:r>
                      <a:r>
                        <a:rPr lang="en-US" sz="2400" dirty="0" smtClean="0"/>
                        <a:t> (h)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100x base unit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Deca</a:t>
                      </a:r>
                      <a:r>
                        <a:rPr lang="en-US" sz="2400" dirty="0" smtClean="0"/>
                        <a:t> (da)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10x base unit</a:t>
                      </a:r>
                      <a:endParaRPr lang="en-US" sz="2400" dirty="0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Meter, Gram, Liter, Seconds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Deci (d)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0.1 (tenth)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of the base unit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Centi</a:t>
                      </a:r>
                      <a:r>
                        <a:rPr lang="en-US" sz="2400" dirty="0" smtClean="0"/>
                        <a:t> (c)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0.01 (hundredth)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of the base unit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Mili</a:t>
                      </a:r>
                      <a:r>
                        <a:rPr lang="en-US" sz="2400" dirty="0" smtClean="0"/>
                        <a:t> (m)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0.001 (thousandth)</a:t>
                      </a:r>
                      <a:r>
                        <a:rPr lang="en-US" sz="2400" baseline="0" dirty="0" smtClean="0"/>
                        <a:t> of the base unit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418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237" y="223233"/>
            <a:ext cx="9875520" cy="1356360"/>
          </a:xfrm>
        </p:spPr>
        <p:txBody>
          <a:bodyPr/>
          <a:lstStyle/>
          <a:p>
            <a:r>
              <a:rPr lang="en-US" dirty="0" smtClean="0"/>
              <a:t>Making conversion: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025" y="1361939"/>
            <a:ext cx="9872871" cy="5116133"/>
          </a:xfrm>
        </p:spPr>
        <p:txBody>
          <a:bodyPr>
            <a:normAutofit/>
          </a:bodyPr>
          <a:lstStyle/>
          <a:p>
            <a:pPr marL="560070" indent="-514350">
              <a:buFont typeface="+mj-lt"/>
              <a:buAutoNum type="arabicPeriod"/>
            </a:pPr>
            <a:r>
              <a:rPr lang="en-US" sz="3600" dirty="0" smtClean="0"/>
              <a:t>Locate the decimal</a:t>
            </a:r>
          </a:p>
          <a:p>
            <a:pPr marL="560070" indent="-514350">
              <a:buFont typeface="+mj-lt"/>
              <a:buAutoNum type="arabicPeriod"/>
            </a:pPr>
            <a:r>
              <a:rPr lang="en-US" sz="3600" dirty="0" smtClean="0"/>
              <a:t>Identify prefixes</a:t>
            </a:r>
          </a:p>
          <a:p>
            <a:pPr marL="560070" indent="-514350">
              <a:buFont typeface="+mj-lt"/>
              <a:buAutoNum type="arabicPeriod"/>
            </a:pPr>
            <a:r>
              <a:rPr lang="en-US" sz="3600" dirty="0" smtClean="0"/>
              <a:t>Count the number of prefixes from your starting prefix to your ending prefix</a:t>
            </a:r>
          </a:p>
          <a:p>
            <a:pPr marL="560070" indent="-514350">
              <a:buFont typeface="+mj-lt"/>
              <a:buAutoNum type="arabicPeriod"/>
            </a:pPr>
            <a:r>
              <a:rPr lang="en-US" sz="3600" dirty="0" smtClean="0"/>
              <a:t>Move the decimal that many places in that direction</a:t>
            </a:r>
          </a:p>
          <a:p>
            <a:pPr marL="560070" indent="-514350">
              <a:buFont typeface="+mj-lt"/>
              <a:buAutoNum type="arabicPeriod"/>
            </a:pPr>
            <a:r>
              <a:rPr lang="en-US" sz="3600" dirty="0" smtClean="0"/>
              <a:t>Fill in blank spaces with zeros</a:t>
            </a:r>
          </a:p>
          <a:p>
            <a:pPr marL="45720" indent="0">
              <a:buNone/>
            </a:pPr>
            <a:r>
              <a:rPr lang="en-US" sz="3600" dirty="0" smtClean="0"/>
              <a:t>Ex: 24 mg= ? g</a:t>
            </a:r>
          </a:p>
          <a:p>
            <a:pPr marL="4572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84031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000" dirty="0" smtClean="0"/>
              <a:t>5 cm </a:t>
            </a:r>
            <a:r>
              <a:rPr lang="en-US" sz="4000" dirty="0" smtClean="0">
                <a:sym typeface="Wingdings" panose="05000000000000000000" pitchFamily="2" charset="2"/>
              </a:rPr>
              <a:t> ____km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12195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sz="3200" dirty="0"/>
              <a:t>If you have a prescription for 5,000 mg of medicine, and upon getting it filled, the dosage reads 5 g of medicine, did the pharmacist make a mistake?</a:t>
            </a:r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323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Sage &amp; Scribe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One partner (the sage) gives the other directions on how to solve the problem---you can only speak, no writing, pointing to things, etc.</a:t>
            </a:r>
          </a:p>
          <a:p>
            <a:pPr marL="45720" indent="0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The other partner (the scribe) can only write!  You cannot speak at all, just follow your partner’s directions.</a:t>
            </a:r>
          </a:p>
          <a:p>
            <a:pPr marL="45720" indent="0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After the problem is COMPLETE, the scribe may speak to give feedback/agree/disagree with the final answer.  You may not give any feedback in the middle of a problem!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540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582" y="290946"/>
            <a:ext cx="9875520" cy="1356360"/>
          </a:xfrm>
        </p:spPr>
        <p:txBody>
          <a:bodyPr/>
          <a:lstStyle/>
          <a:p>
            <a:r>
              <a:rPr lang="en-US" dirty="0" smtClean="0"/>
              <a:t>Sage and Scribe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5582" y="1309253"/>
            <a:ext cx="11367654" cy="5022273"/>
          </a:xfrm>
        </p:spPr>
        <p:txBody>
          <a:bodyPr>
            <a:noAutofit/>
          </a:bodyPr>
          <a:lstStyle/>
          <a:p>
            <a:pPr marL="502920" indent="-457200">
              <a:buAutoNum type="arabicPeriod"/>
            </a:pPr>
            <a:r>
              <a:rPr lang="en-US" sz="3600" dirty="0" smtClean="0">
                <a:solidFill>
                  <a:schemeClr val="tx1"/>
                </a:solidFill>
              </a:rPr>
              <a:t>30 </a:t>
            </a:r>
            <a:r>
              <a:rPr lang="en-US" sz="3600" dirty="0">
                <a:solidFill>
                  <a:schemeClr val="tx1"/>
                </a:solidFill>
              </a:rPr>
              <a:t>centimeters into meters </a:t>
            </a:r>
            <a:endParaRPr lang="en-US" sz="3600" dirty="0" smtClean="0">
              <a:solidFill>
                <a:schemeClr val="tx1"/>
              </a:solidFill>
            </a:endParaRPr>
          </a:p>
          <a:p>
            <a:pPr marL="502920" indent="-457200">
              <a:buAutoNum type="arabicPeriod"/>
            </a:pPr>
            <a:r>
              <a:rPr lang="en-US" sz="3600" dirty="0" smtClean="0">
                <a:solidFill>
                  <a:schemeClr val="tx1"/>
                </a:solidFill>
              </a:rPr>
              <a:t>2</a:t>
            </a:r>
            <a:r>
              <a:rPr lang="en-US" sz="3600" dirty="0">
                <a:solidFill>
                  <a:schemeClr val="tx1"/>
                </a:solidFill>
              </a:rPr>
              <a:t>. 10 kilometers into meters </a:t>
            </a:r>
            <a:endParaRPr lang="en-US" sz="3600" dirty="0" smtClean="0">
              <a:solidFill>
                <a:schemeClr val="tx1"/>
              </a:solidFill>
            </a:endParaRPr>
          </a:p>
          <a:p>
            <a:pPr marL="502920" indent="-457200">
              <a:buAutoNum type="arabicPeriod"/>
            </a:pPr>
            <a:r>
              <a:rPr lang="en-US" sz="3600" dirty="0" smtClean="0">
                <a:solidFill>
                  <a:schemeClr val="tx1"/>
                </a:solidFill>
              </a:rPr>
              <a:t>3</a:t>
            </a:r>
            <a:r>
              <a:rPr lang="en-US" sz="3600" dirty="0">
                <a:solidFill>
                  <a:schemeClr val="tx1"/>
                </a:solidFill>
              </a:rPr>
              <a:t>. 15,050 milligrams into grams </a:t>
            </a:r>
            <a:endParaRPr lang="en-US" sz="3600" dirty="0" smtClean="0">
              <a:solidFill>
                <a:schemeClr val="tx1"/>
              </a:solidFill>
            </a:endParaRPr>
          </a:p>
          <a:p>
            <a:pPr marL="502920" indent="-457200">
              <a:buAutoNum type="arabicPeriod"/>
            </a:pPr>
            <a:r>
              <a:rPr lang="en-US" sz="3600" dirty="0" smtClean="0">
                <a:solidFill>
                  <a:schemeClr val="tx1"/>
                </a:solidFill>
              </a:rPr>
              <a:t>4</a:t>
            </a:r>
            <a:r>
              <a:rPr lang="en-US" sz="3600" dirty="0">
                <a:solidFill>
                  <a:schemeClr val="tx1"/>
                </a:solidFill>
              </a:rPr>
              <a:t>. 3,264 milliliters into liters </a:t>
            </a:r>
            <a:endParaRPr lang="en-US" sz="3600" dirty="0" smtClean="0">
              <a:solidFill>
                <a:schemeClr val="tx1"/>
              </a:solidFill>
            </a:endParaRPr>
          </a:p>
          <a:p>
            <a:pPr marL="502920" indent="-457200">
              <a:buAutoNum type="arabicPeriod"/>
            </a:pPr>
            <a:r>
              <a:rPr lang="en-US" sz="3600" dirty="0" smtClean="0">
                <a:solidFill>
                  <a:schemeClr val="tx1"/>
                </a:solidFill>
              </a:rPr>
              <a:t>5</a:t>
            </a:r>
            <a:r>
              <a:rPr lang="en-US" sz="3600" dirty="0">
                <a:solidFill>
                  <a:schemeClr val="tx1"/>
                </a:solidFill>
              </a:rPr>
              <a:t>. 9,674,444 grams into kilograms </a:t>
            </a:r>
            <a:endParaRPr lang="en-US" sz="3600" dirty="0" smtClean="0">
              <a:solidFill>
                <a:schemeClr val="tx1"/>
              </a:solidFill>
            </a:endParaRPr>
          </a:p>
          <a:p>
            <a:pPr marL="502920" indent="-457200">
              <a:buAutoNum type="arabicPeriod"/>
            </a:pPr>
            <a:r>
              <a:rPr lang="en-US" sz="3600" dirty="0" smtClean="0">
                <a:solidFill>
                  <a:schemeClr val="tx1"/>
                </a:solidFill>
              </a:rPr>
              <a:t>6</a:t>
            </a:r>
            <a:r>
              <a:rPr lang="en-US" sz="3600" dirty="0">
                <a:solidFill>
                  <a:schemeClr val="tx1"/>
                </a:solidFill>
              </a:rPr>
              <a:t>. 3.1 kilograms into </a:t>
            </a:r>
            <a:r>
              <a:rPr lang="en-US" sz="3600" dirty="0" smtClean="0">
                <a:solidFill>
                  <a:schemeClr val="tx1"/>
                </a:solidFill>
              </a:rPr>
              <a:t>milligrams</a:t>
            </a:r>
          </a:p>
          <a:p>
            <a:pPr marL="502920" indent="-457200">
              <a:buAutoNum type="arabicPeriod"/>
            </a:pP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>
                <a:solidFill>
                  <a:schemeClr val="tx1"/>
                </a:solidFill>
              </a:rPr>
              <a:t>7. 5,897,159 milligrams into kilograms</a:t>
            </a:r>
          </a:p>
        </p:txBody>
      </p:sp>
    </p:spTree>
    <p:extLst>
      <p:ext uri="{BB962C8B-B14F-4D97-AF65-F5344CB8AC3E}">
        <p14:creationId xmlns:p14="http://schemas.microsoft.com/office/powerpoint/2010/main" val="2140997781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655</TotalTime>
  <Words>488</Words>
  <Application>Microsoft Office PowerPoint</Application>
  <PresentationFormat>Widescreen</PresentationFormat>
  <Paragraphs>75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Corbel</vt:lpstr>
      <vt:lpstr>Wingdings</vt:lpstr>
      <vt:lpstr>Basis</vt:lpstr>
      <vt:lpstr>Bellringer: 5 mins</vt:lpstr>
      <vt:lpstr>Gliders—1st place gets 100!</vt:lpstr>
      <vt:lpstr>THERE IS NO NUDITY IN PHYSICS!</vt:lpstr>
      <vt:lpstr>PowerPoint Presentation</vt:lpstr>
      <vt:lpstr>Making conversion:</vt:lpstr>
      <vt:lpstr>Example:</vt:lpstr>
      <vt:lpstr>Example:</vt:lpstr>
      <vt:lpstr>Sage &amp; Scribe</vt:lpstr>
      <vt:lpstr>Sage and Scribe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Bellringer: 5 mins</dc:title>
  <dc:creator>Anne Papacostas</dc:creator>
  <cp:lastModifiedBy>Anne Papacostas</cp:lastModifiedBy>
  <cp:revision>9</cp:revision>
  <dcterms:created xsi:type="dcterms:W3CDTF">2017-08-06T22:37:16Z</dcterms:created>
  <dcterms:modified xsi:type="dcterms:W3CDTF">2017-08-07T13:19:36Z</dcterms:modified>
</cp:coreProperties>
</file>